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8803600" cy="36004500"/>
  <p:notesSz cx="6858000" cy="9144000"/>
  <p:defaultTextStyle>
    <a:defPPr>
      <a:defRPr lang="es-ES"/>
    </a:defPPr>
    <a:lvl1pPr marL="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45" autoAdjust="0"/>
    <p:restoredTop sz="94660"/>
  </p:normalViewPr>
  <p:slideViewPr>
    <p:cSldViewPr>
      <p:cViewPr>
        <p:scale>
          <a:sx n="20" d="100"/>
          <a:sy n="20" d="100"/>
        </p:scale>
        <p:origin x="836" y="24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F7BDE-60E8-4C6C-9B90-BA15D441EE06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3CF17-69D7-4E66-9DEC-B6C19DFBC88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2067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8516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37033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55549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740664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925830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1110996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1296162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4813280" algn="l" defTabSz="370332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057400" y="685800"/>
            <a:ext cx="27432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3CF17-69D7-4E66-9DEC-B6C19DFBC88A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60270" y="11184734"/>
            <a:ext cx="24483060" cy="7717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783225" y="7567613"/>
            <a:ext cx="20412551" cy="161286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35568" y="7567613"/>
            <a:ext cx="60767595" cy="1612868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75286" y="23136228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75286" y="15260246"/>
            <a:ext cx="24483060" cy="7875982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6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3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9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664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30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99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162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32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35570" y="44105513"/>
            <a:ext cx="40590072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605700" y="44105513"/>
            <a:ext cx="40590075" cy="124748925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4631830" y="8059343"/>
            <a:ext cx="12731591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660" indent="0">
              <a:buNone/>
              <a:defRPr sz="8100" b="1"/>
            </a:lvl2pPr>
            <a:lvl3pPr marL="3703320" indent="0">
              <a:buNone/>
              <a:defRPr sz="7300" b="1"/>
            </a:lvl3pPr>
            <a:lvl4pPr marL="5554980" indent="0">
              <a:buNone/>
              <a:defRPr sz="6500" b="1"/>
            </a:lvl4pPr>
            <a:lvl5pPr marL="7406640" indent="0">
              <a:buNone/>
              <a:defRPr sz="6500" b="1"/>
            </a:lvl5pPr>
            <a:lvl6pPr marL="9258300" indent="0">
              <a:buNone/>
              <a:defRPr sz="6500" b="1"/>
            </a:lvl6pPr>
            <a:lvl7pPr marL="11109960" indent="0">
              <a:buNone/>
              <a:defRPr sz="6500" b="1"/>
            </a:lvl7pPr>
            <a:lvl8pPr marL="12961620" indent="0">
              <a:buNone/>
              <a:defRPr sz="6500" b="1"/>
            </a:lvl8pPr>
            <a:lvl9pPr marL="14813280" indent="0">
              <a:buNone/>
              <a:defRPr sz="65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4631830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2" y="1433512"/>
            <a:ext cx="9476186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261407" y="1433515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2" y="7534278"/>
            <a:ext cx="9476186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/>
          <a:lstStyle>
            <a:lvl1pPr marL="0" indent="0">
              <a:buNone/>
              <a:defRPr sz="13000"/>
            </a:lvl1pPr>
            <a:lvl2pPr marL="1851660" indent="0">
              <a:buNone/>
              <a:defRPr sz="11300"/>
            </a:lvl2pPr>
            <a:lvl3pPr marL="3703320" indent="0">
              <a:buNone/>
              <a:defRPr sz="9700"/>
            </a:lvl3pPr>
            <a:lvl4pPr marL="5554980" indent="0">
              <a:buNone/>
              <a:defRPr sz="8100"/>
            </a:lvl4pPr>
            <a:lvl5pPr marL="7406640" indent="0">
              <a:buNone/>
              <a:defRPr sz="8100"/>
            </a:lvl5pPr>
            <a:lvl6pPr marL="9258300" indent="0">
              <a:buNone/>
              <a:defRPr sz="8100"/>
            </a:lvl6pPr>
            <a:lvl7pPr marL="11109960" indent="0">
              <a:buNone/>
              <a:defRPr sz="8100"/>
            </a:lvl7pPr>
            <a:lvl8pPr marL="12961620" indent="0">
              <a:buNone/>
              <a:defRPr sz="8100"/>
            </a:lvl8pPr>
            <a:lvl9pPr marL="14813280" indent="0">
              <a:buNone/>
              <a:defRPr sz="81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marL="0" indent="0">
              <a:buNone/>
              <a:defRPr sz="5700"/>
            </a:lvl1pPr>
            <a:lvl2pPr marL="1851660" indent="0">
              <a:buNone/>
              <a:defRPr sz="4900"/>
            </a:lvl2pPr>
            <a:lvl3pPr marL="3703320" indent="0">
              <a:buNone/>
              <a:defRPr sz="4100"/>
            </a:lvl3pPr>
            <a:lvl4pPr marL="5554980" indent="0">
              <a:buNone/>
              <a:defRPr sz="3600"/>
            </a:lvl4pPr>
            <a:lvl5pPr marL="7406640" indent="0">
              <a:buNone/>
              <a:defRPr sz="3600"/>
            </a:lvl5pPr>
            <a:lvl6pPr marL="9258300" indent="0">
              <a:buNone/>
              <a:defRPr sz="3600"/>
            </a:lvl6pPr>
            <a:lvl7pPr marL="11109960" indent="0">
              <a:buNone/>
              <a:defRPr sz="3600"/>
            </a:lvl7pPr>
            <a:lvl8pPr marL="12961620" indent="0">
              <a:buNone/>
              <a:defRPr sz="3600"/>
            </a:lvl8pPr>
            <a:lvl9pPr marL="14813280" indent="0">
              <a:buNone/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440180" y="1441850"/>
            <a:ext cx="25923240" cy="6000750"/>
          </a:xfrm>
          <a:prstGeom prst="rect">
            <a:avLst/>
          </a:prstGeom>
        </p:spPr>
        <p:txBody>
          <a:bodyPr vert="horz" lIns="370332" tIns="185166" rIns="370332" bIns="185166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8401053"/>
            <a:ext cx="25923240" cy="23761306"/>
          </a:xfrm>
          <a:prstGeom prst="rect">
            <a:avLst/>
          </a:prstGeom>
        </p:spPr>
        <p:txBody>
          <a:bodyPr vert="horz" lIns="370332" tIns="185166" rIns="370332" bIns="185166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4401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6402-D1A8-4B7E-95F7-8C2CAF1300E3}" type="datetimeFigureOut">
              <a:rPr lang="es-ES" smtClean="0"/>
              <a:pPr/>
              <a:t>10/07/2023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841230" y="33370840"/>
            <a:ext cx="91211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0642580" y="33370840"/>
            <a:ext cx="6720840" cy="1916906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9FBB5-3E00-4C67-8174-C2CB1D0F7E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03320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745" indent="-1388745" algn="l" defTabSz="3703320" rtl="0" eaLnBrk="1" latinLnBrk="0" hangingPunct="1">
        <a:spcBef>
          <a:spcPct val="20000"/>
        </a:spcBef>
        <a:buFont typeface="Arial" pitchFamily="34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948" indent="-1157288" algn="l" defTabSz="3703320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1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indent="-925830" algn="l" defTabSz="3703320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470" indent="-925830" algn="l" defTabSz="3703320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13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579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745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110" indent="-925830" algn="l" defTabSz="3703320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6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3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9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30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996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162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3280" algn="l" defTabSz="3703320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71390" y="4896794"/>
            <a:ext cx="28051221" cy="2000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32054" tIns="216027" rIns="432054" bIns="216027"/>
          <a:lstStyle>
            <a:lvl1pPr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1pPr>
            <a:lvl2pPr marL="742950" indent="-28575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2pPr>
            <a:lvl3pPr marL="11430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3pPr>
            <a:lvl4pPr marL="16002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4pPr>
            <a:lvl5pPr marL="2057400" indent="-228600" algn="ctr" defTabSz="4321175">
              <a:lnSpc>
                <a:spcPct val="90000"/>
              </a:lnSpc>
              <a:spcBef>
                <a:spcPct val="20000"/>
              </a:spcBef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5pPr>
            <a:lvl6pPr marL="25146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6pPr>
            <a:lvl7pPr marL="29718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7pPr>
            <a:lvl8pPr marL="34290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8pPr>
            <a:lvl9pPr marL="3886200" indent="-228600" algn="ctr" defTabSz="4321175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8800" b="1">
                <a:solidFill>
                  <a:schemeClr val="tx2"/>
                </a:solidFill>
                <a:latin typeface="Corbel" panose="020B0503020204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s-AR" altLang="es-AR" sz="5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Título del Trabajo (Arial. Negrita. </a:t>
            </a:r>
            <a:r>
              <a:rPr lang="es-AR" altLang="es-AR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Nº52. </a:t>
            </a:r>
            <a:r>
              <a:rPr lang="es-AR" altLang="es-AR" sz="5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Cada Palabra en Mayúscula Excepto Nexos, Conectores y Pronombres) Justificación: Centrada.</a:t>
            </a:r>
          </a:p>
          <a:p>
            <a:pPr>
              <a:lnSpc>
                <a:spcPct val="100000"/>
              </a:lnSpc>
              <a:defRPr/>
            </a:pPr>
            <a:endParaRPr lang="pt-BR" altLang="es-AR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9093" y="7053759"/>
            <a:ext cx="13930410" cy="1871991"/>
          </a:xfrm>
        </p:spPr>
        <p:txBody>
          <a:bodyPr>
            <a:noAutofit/>
          </a:bodyPr>
          <a:lstStyle/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Autores: </a:t>
            </a:r>
            <a:r>
              <a:rPr lang="es-E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APELLIDO, </a:t>
            </a: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Iniciales de los nombres </a:t>
            </a:r>
            <a:r>
              <a:rPr lang="es-ES" altLang="zh-CN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(Arial  negrita Nº32</a:t>
            </a:r>
            <a:r>
              <a:rPr lang="es-ES" altLang="zh-CN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)</a:t>
            </a:r>
            <a:endParaRPr lang="es-ES" altLang="zh-CN" sz="32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ea typeface="Arial Narrow" charset="0"/>
              <a:cs typeface="Arial" pitchFamily="34" charset="0"/>
            </a:endParaRPr>
          </a:p>
        </p:txBody>
      </p:sp>
      <p:sp>
        <p:nvSpPr>
          <p:cNvPr id="11" name="Rectángulo 12"/>
          <p:cNvSpPr>
            <a:spLocks noChangeArrowheads="1"/>
          </p:cNvSpPr>
          <p:nvPr/>
        </p:nvSpPr>
        <p:spPr bwMode="auto">
          <a:xfrm>
            <a:off x="1320102" y="14758226"/>
            <a:ext cx="11120352" cy="158197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  <a:defRPr/>
            </a:pPr>
            <a:r>
              <a:rPr lang="es-AR" altLang="es-ES_tradnl" sz="4400" b="1" dirty="0"/>
              <a:t>Materiales y </a:t>
            </a:r>
            <a:r>
              <a:rPr lang="es-AR" altLang="es-ES_tradnl" sz="4400" b="1" dirty="0" smtClean="0"/>
              <a:t>Métodos </a:t>
            </a:r>
            <a:r>
              <a:rPr lang="es-AR" altLang="es-ES_tradnl" sz="4400" b="1" dirty="0"/>
              <a:t>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  <a:p>
            <a:pPr eaLnBrk="1" hangingPunct="1">
              <a:buFontTx/>
              <a:buNone/>
              <a:defRPr/>
            </a:pPr>
            <a:endParaRPr lang="es-AR" altLang="es-ES_tradnl" sz="4400" b="1" dirty="0">
              <a:latin typeface="Arial Narrow" panose="020B0606020202030204" pitchFamily="34" charset="0"/>
            </a:endParaRPr>
          </a:p>
        </p:txBody>
      </p:sp>
      <p:sp>
        <p:nvSpPr>
          <p:cNvPr id="12" name="Rectángulo 38"/>
          <p:cNvSpPr>
            <a:spLocks noChangeArrowheads="1"/>
          </p:cNvSpPr>
          <p:nvPr/>
        </p:nvSpPr>
        <p:spPr bwMode="auto">
          <a:xfrm>
            <a:off x="1119093" y="16664965"/>
            <a:ext cx="13787533" cy="6490925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Esta sección puede incluir texto e </a:t>
            </a:r>
            <a:r>
              <a:rPr lang="es-AR" altLang="es-ES_tradnl" sz="3200" dirty="0" smtClean="0">
                <a:solidFill>
                  <a:srgbClr val="494541"/>
                </a:solidFill>
              </a:rPr>
              <a:t>ilustraciones</a:t>
            </a:r>
            <a:r>
              <a:rPr lang="es-AR" altLang="es-ES_tradnl" sz="3200" dirty="0">
                <a:solidFill>
                  <a:srgbClr val="494541"/>
                </a:solidFill>
              </a:rPr>
              <a:t>.</a:t>
            </a: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7" name="Rectángulo 12"/>
          <p:cNvSpPr>
            <a:spLocks noChangeArrowheads="1"/>
          </p:cNvSpPr>
          <p:nvPr/>
        </p:nvSpPr>
        <p:spPr bwMode="auto">
          <a:xfrm>
            <a:off x="1119093" y="23694692"/>
            <a:ext cx="13431931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  <a:defRPr/>
            </a:pPr>
            <a:r>
              <a:rPr lang="es-AR" altLang="es-ES_tradnl" sz="4400" b="1" dirty="0"/>
              <a:t>Resultados y Discusión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18" name="Rectángulo 48"/>
          <p:cNvSpPr>
            <a:spLocks noChangeArrowheads="1"/>
          </p:cNvSpPr>
          <p:nvPr/>
        </p:nvSpPr>
        <p:spPr bwMode="auto">
          <a:xfrm>
            <a:off x="1119093" y="25134262"/>
            <a:ext cx="27120233" cy="6481900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Esta sección puede incluir texto e ilustraciones, de todos modos es preferible que las ilustraciones vayan en el espacio destinado para tal fin de ser posible.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AR" altLang="es-ES_tradnl" sz="3600" b="0" dirty="0">
              <a:solidFill>
                <a:srgbClr val="494541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5553928" y="6897043"/>
            <a:ext cx="12611120" cy="1571636"/>
          </a:xfrm>
          <a:prstGeom prst="rect">
            <a:avLst/>
          </a:prstGeom>
          <a:noFill/>
          <a:ln>
            <a:noFill/>
          </a:ln>
          <a:extLst>
            <a:ext uri="{FAA26D3D-D897-4be2-8F04-BA451C77F1D7}"/>
          </a:extLst>
        </p:spPr>
        <p:txBody>
          <a:bodyPr lIns="432054" tIns="216027" rIns="432054" bIns="216027"/>
          <a:lstStyle>
            <a:lvl1pPr marL="0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5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457176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31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2pPr>
            <a:lvl3pPr marL="914352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1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371528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1828703" indent="0" algn="ctr" defTabSz="4319588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285879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6pPr>
            <a:lvl7pPr marL="2743055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7pPr>
            <a:lvl8pPr marL="3200231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8pPr>
            <a:lvl9pPr marL="3657406" indent="0" algn="ctr" defTabSz="4320947" rtl="0" fontAlgn="base">
              <a:spcBef>
                <a:spcPct val="20000"/>
              </a:spcBef>
              <a:spcAft>
                <a:spcPct val="0"/>
              </a:spcAft>
              <a:buNone/>
              <a:defRPr sz="95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Facultad: (Arial  negrita Nº 32)</a:t>
            </a:r>
          </a:p>
          <a:p>
            <a:pPr algn="l" defTabSz="4320947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zh-CN" sz="3200" b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Arial Narrow" charset="0"/>
                <a:cs typeface="Arial" pitchFamily="34" charset="0"/>
              </a:rPr>
              <a:t>E-mail: (Arial negrita Nº 32)</a:t>
            </a:r>
          </a:p>
        </p:txBody>
      </p:sp>
      <p:sp>
        <p:nvSpPr>
          <p:cNvPr id="20" name="Rectángulo 37"/>
          <p:cNvSpPr>
            <a:spLocks noChangeArrowheads="1"/>
          </p:cNvSpPr>
          <p:nvPr/>
        </p:nvSpPr>
        <p:spPr bwMode="auto">
          <a:xfrm>
            <a:off x="15090875" y="14353637"/>
            <a:ext cx="13126261" cy="8802253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_tradnl" altLang="es-ES_tradnl" sz="3200" dirty="0">
                <a:solidFill>
                  <a:srgbClr val="494541"/>
                </a:solidFill>
              </a:rPr>
              <a:t>Sección</a:t>
            </a:r>
            <a:r>
              <a:rPr lang="es-ES_tradnl" altLang="es-ES_tradnl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anose="020B0503020204020204" pitchFamily="34" charset="0"/>
              </a:rPr>
              <a:t> </a:t>
            </a:r>
            <a:r>
              <a:rPr lang="es-ES_tradnl" altLang="es-ES_tradnl" sz="3200" dirty="0">
                <a:solidFill>
                  <a:srgbClr val="494541"/>
                </a:solidFill>
              </a:rPr>
              <a:t>para gráficos e ilustraciones</a:t>
            </a:r>
          </a:p>
        </p:txBody>
      </p:sp>
      <p:sp>
        <p:nvSpPr>
          <p:cNvPr id="21" name="Rectángulo 12"/>
          <p:cNvSpPr>
            <a:spLocks noChangeArrowheads="1"/>
          </p:cNvSpPr>
          <p:nvPr/>
        </p:nvSpPr>
        <p:spPr bwMode="auto">
          <a:xfrm>
            <a:off x="1508533" y="11379431"/>
            <a:ext cx="13528392" cy="7699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s-AR" altLang="es-ES_tradnl" sz="4400" b="1" dirty="0"/>
              <a:t>Objetivos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22" name="Rectángulo 33"/>
          <p:cNvSpPr>
            <a:spLocks noChangeArrowheads="1"/>
          </p:cNvSpPr>
          <p:nvPr/>
        </p:nvSpPr>
        <p:spPr bwMode="auto">
          <a:xfrm>
            <a:off x="1320102" y="10965692"/>
            <a:ext cx="26931750" cy="2912926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/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r>
              <a:rPr lang="es-AR" altLang="es-ES_tradnl" sz="3200" dirty="0">
                <a:solidFill>
                  <a:srgbClr val="494541"/>
                </a:solidFill>
                <a:latin typeface="Arial" pitchFamily="34" charset="0"/>
                <a:cs typeface="Arial" pitchFamily="34" charset="0"/>
              </a:rPr>
              <a:t>Texto tipo Oración. Arial  Nº 32 </a:t>
            </a:r>
          </a:p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200" dirty="0" smtClean="0">
              <a:solidFill>
                <a:srgbClr val="494541"/>
              </a:solidFill>
              <a:latin typeface="Arial" pitchFamily="34" charset="0"/>
              <a:cs typeface="Arial" pitchFamily="34" charset="0"/>
            </a:endParaRPr>
          </a:p>
          <a:p>
            <a:pPr defTabSz="4321175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200" dirty="0">
              <a:solidFill>
                <a:srgbClr val="494541"/>
              </a:solidFill>
              <a:latin typeface="Arial" pitchFamily="34" charset="0"/>
              <a:cs typeface="Arial" pitchFamily="34" charset="0"/>
            </a:endParaRPr>
          </a:p>
          <a:p>
            <a:pPr defTabSz="432117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AR" altLang="es-ES_tradnl" sz="3600" dirty="0">
              <a:solidFill>
                <a:srgbClr val="494541"/>
              </a:solidFill>
              <a:latin typeface="Arial Narrow" pitchFamily="34" charset="0"/>
            </a:endParaRPr>
          </a:p>
          <a:p>
            <a:pPr defTabSz="432117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s-ES_tradnl" altLang="es-ES_tradnl" sz="3600" dirty="0">
              <a:solidFill>
                <a:srgbClr val="494541"/>
              </a:solidFill>
              <a:latin typeface="Arial Narrow" pitchFamily="34" charset="0"/>
            </a:endParaRPr>
          </a:p>
        </p:txBody>
      </p:sp>
      <p:sp>
        <p:nvSpPr>
          <p:cNvPr id="16" name="23 CuadroTexto">
            <a:extLst>
              <a:ext uri="{FF2B5EF4-FFF2-40B4-BE49-F238E27FC236}">
                <a16:creationId xmlns:a16="http://schemas.microsoft.com/office/drawing/2014/main" id="{12BACA8A-DB06-E5BC-F529-EC78F216FC7A}"/>
              </a:ext>
            </a:extLst>
          </p:cNvPr>
          <p:cNvSpPr txBox="1"/>
          <p:nvPr/>
        </p:nvSpPr>
        <p:spPr>
          <a:xfrm>
            <a:off x="17570152" y="1112950"/>
            <a:ext cx="62151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altLang="es-AR" sz="8000" b="1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CA – 001</a:t>
            </a:r>
          </a:p>
          <a:p>
            <a:pPr algn="ctr"/>
            <a:r>
              <a:rPr lang="es-ES" altLang="es-AR" sz="3200" b="1" dirty="0">
                <a:solidFill>
                  <a:schemeClr val="bg1"/>
                </a:solidFill>
                <a:latin typeface="Arial" pitchFamily="34" charset="0"/>
                <a:cs typeface="Arial" panose="020B0604020202020204" pitchFamily="34" charset="0"/>
              </a:rPr>
              <a:t>Orden de Póster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D48EAA2-5DB2-9BE4-7EBE-8CF78091F5F5}"/>
              </a:ext>
            </a:extLst>
          </p:cNvPr>
          <p:cNvSpPr txBox="1"/>
          <p:nvPr/>
        </p:nvSpPr>
        <p:spPr>
          <a:xfrm>
            <a:off x="21457669" y="1863766"/>
            <a:ext cx="56832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0" b="1" dirty="0">
                <a:solidFill>
                  <a:schemeClr val="bg1"/>
                </a:solidFill>
              </a:rPr>
              <a:t>CA - 001</a:t>
            </a:r>
            <a:endParaRPr lang="es-AR" sz="10000" b="1" dirty="0">
              <a:solidFill>
                <a:schemeClr val="bg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90013" y="31949953"/>
            <a:ext cx="184150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  <a:defRPr/>
            </a:pPr>
            <a:r>
              <a:rPr lang="es-AR" altLang="es-ES_tradnl" sz="4400" b="1" dirty="0" smtClean="0"/>
              <a:t>Conclusiones (</a:t>
            </a:r>
            <a:r>
              <a:rPr lang="es-ES" altLang="zh-CN" sz="4400" b="1" dirty="0">
                <a:effectLst>
                  <a:outerShdw blurRad="38100" dist="38100" dir="2700000" algn="tl">
                    <a:srgbClr val="FFFFFF"/>
                  </a:outerShdw>
                </a:effectLst>
                <a:ea typeface="Arial Narrow" charset="0"/>
              </a:rPr>
              <a:t>Arial negrita Nº44)</a:t>
            </a:r>
            <a:endParaRPr lang="es-AR" altLang="es-ES_tradnl" sz="4400" b="1" dirty="0"/>
          </a:p>
        </p:txBody>
      </p:sp>
      <p:sp>
        <p:nvSpPr>
          <p:cNvPr id="23" name="Rectángulo 48"/>
          <p:cNvSpPr>
            <a:spLocks noChangeArrowheads="1"/>
          </p:cNvSpPr>
          <p:nvPr/>
        </p:nvSpPr>
        <p:spPr bwMode="auto">
          <a:xfrm>
            <a:off x="858673" y="33053185"/>
            <a:ext cx="27036857" cy="1898650"/>
          </a:xfrm>
          <a:prstGeom prst="rect">
            <a:avLst/>
          </a:prstGeom>
          <a:solidFill>
            <a:schemeClr val="bg1">
              <a:alpha val="14117"/>
            </a:schemeClr>
          </a:solidFill>
          <a:ln w="9525">
            <a:solidFill>
              <a:srgbClr val="FBEB51"/>
            </a:solidFill>
            <a:round/>
            <a:headEnd/>
            <a:tailEnd/>
          </a:ln>
          <a:effectLst>
            <a:outerShdw dist="53882" dir="2700000" algn="ctr" rotWithShape="0">
              <a:schemeClr val="bg1"/>
            </a:outerShdw>
          </a:effectLst>
        </p:spPr>
        <p:txBody>
          <a:bodyPr lIns="432054" tIns="216027" rIns="432054" bIns="216027"/>
          <a:lstStyle>
            <a:lvl1pPr defTabSz="4321175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321175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321175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321175">
              <a:spcBef>
                <a:spcPct val="20000"/>
              </a:spcBef>
              <a:buChar char="–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321175">
              <a:spcBef>
                <a:spcPct val="20000"/>
              </a:spcBef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21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Tx/>
              <a:buNone/>
              <a:defRPr/>
            </a:pPr>
            <a:r>
              <a:rPr lang="es-AR" altLang="es-ES_tradnl" sz="3200" dirty="0">
                <a:solidFill>
                  <a:srgbClr val="494541"/>
                </a:solidFill>
              </a:rPr>
              <a:t>Texto tipo Oración. Arial Nº 32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AR" altLang="es-ES_tradnl" sz="3600" b="0" dirty="0">
              <a:solidFill>
                <a:srgbClr val="494541"/>
              </a:solidFill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_tradnl" altLang="es-ES_tradnl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24" name="Título 1"/>
          <p:cNvSpPr txBox="1">
            <a:spLocks/>
          </p:cNvSpPr>
          <p:nvPr/>
        </p:nvSpPr>
        <p:spPr>
          <a:xfrm>
            <a:off x="0" y="-125427"/>
            <a:ext cx="28803600" cy="3905219"/>
          </a:xfrm>
          <a:prstGeom prst="rect">
            <a:avLst/>
          </a:prstGeom>
          <a:solidFill>
            <a:srgbClr val="00B050"/>
          </a:solidFill>
        </p:spPr>
        <p:txBody>
          <a:bodyPr vert="horz" lIns="370332" tIns="185166" rIns="370332" bIns="185166" rtlCol="0" anchor="ctr">
            <a:normAutofit fontScale="25000" lnSpcReduction="20000"/>
          </a:bodyPr>
          <a:lstStyle>
            <a:lvl1pPr algn="ctr" defTabSz="3703320" rtl="0" eaLnBrk="1" latinLnBrk="0" hangingPunct="1">
              <a:spcBef>
                <a:spcPct val="0"/>
              </a:spcBef>
              <a:buNone/>
              <a:defRPr sz="17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5400" b="1" dirty="0" smtClean="0">
                <a:solidFill>
                  <a:srgbClr val="FFFF00"/>
                </a:solidFill>
              </a:rPr>
              <a:t/>
            </a:r>
            <a:br>
              <a:rPr lang="es-AR" sz="5400" b="1" dirty="0" smtClean="0">
                <a:solidFill>
                  <a:srgbClr val="FFFF00"/>
                </a:solidFill>
              </a:rPr>
            </a:br>
            <a:r>
              <a:rPr lang="es-AR" sz="5400" b="1" dirty="0" smtClean="0">
                <a:solidFill>
                  <a:srgbClr val="FFFF00"/>
                </a:solidFill>
              </a:rPr>
              <a:t/>
            </a:r>
            <a:br>
              <a:rPr lang="es-AR" sz="5400" b="1" dirty="0" smtClean="0">
                <a:solidFill>
                  <a:srgbClr val="FFFF00"/>
                </a:solidFill>
              </a:rPr>
            </a:br>
            <a:r>
              <a:rPr lang="es-AR" sz="23600" b="1" dirty="0" smtClean="0">
                <a:solidFill>
                  <a:srgbClr val="FFFF00"/>
                </a:solidFill>
              </a:rPr>
              <a:t/>
            </a:r>
            <a:br>
              <a:rPr lang="es-AR" sz="23600" b="1" dirty="0" smtClean="0">
                <a:solidFill>
                  <a:srgbClr val="FFFF00"/>
                </a:solidFill>
              </a:rPr>
            </a:br>
            <a:r>
              <a:rPr lang="es-AR" sz="23600" b="1" dirty="0" smtClean="0">
                <a:solidFill>
                  <a:srgbClr val="FFFF00"/>
                </a:solidFill>
              </a:rPr>
              <a:t>XXVIII REUNIÓN DE COMUNICACIONES CIENTÍFICAS, </a:t>
            </a:r>
            <a:br>
              <a:rPr lang="es-AR" sz="23600" b="1" dirty="0" smtClean="0">
                <a:solidFill>
                  <a:srgbClr val="FFFF00"/>
                </a:solidFill>
              </a:rPr>
            </a:br>
            <a:r>
              <a:rPr lang="es-AR" sz="23600" b="1" dirty="0" smtClean="0">
                <a:solidFill>
                  <a:srgbClr val="FFFF00"/>
                </a:solidFill>
              </a:rPr>
              <a:t>TÉCNICAS Y DE EXTENSIÓN </a:t>
            </a:r>
            <a:br>
              <a:rPr lang="es-AR" sz="23600" b="1" dirty="0" smtClean="0">
                <a:solidFill>
                  <a:srgbClr val="FFFF00"/>
                </a:solidFill>
              </a:rPr>
            </a:br>
            <a:r>
              <a:rPr lang="es-AR" sz="23600" b="1" dirty="0" smtClean="0">
                <a:solidFill>
                  <a:srgbClr val="FFFF00"/>
                </a:solidFill>
              </a:rPr>
              <a:t>2023</a:t>
            </a:r>
            <a:r>
              <a:rPr lang="es-MX" sz="23600" b="1" dirty="0" smtClean="0">
                <a:solidFill>
                  <a:srgbClr val="FFFF00"/>
                </a:solidFill>
              </a:rPr>
              <a:t/>
            </a:r>
            <a:br>
              <a:rPr lang="es-MX" sz="23600" b="1" dirty="0" smtClean="0">
                <a:solidFill>
                  <a:srgbClr val="FFFF00"/>
                </a:solidFill>
              </a:rPr>
            </a:br>
            <a:r>
              <a:rPr lang="es-AR" sz="23600" b="1" dirty="0" smtClean="0">
                <a:solidFill>
                  <a:srgbClr val="FFFF00"/>
                </a:solidFill>
              </a:rPr>
              <a:t>FACULTAD DE CIENCIAS AGRARIAS (UNNE)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27" name="Rectángulo 26"/>
          <p:cNvSpPr/>
          <p:nvPr/>
        </p:nvSpPr>
        <p:spPr>
          <a:xfrm>
            <a:off x="0" y="-125429"/>
            <a:ext cx="5616824" cy="39052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3251886" y="-125428"/>
            <a:ext cx="5551714" cy="391365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9247" y="303979"/>
            <a:ext cx="5071882" cy="2791974"/>
          </a:xfrm>
          <a:prstGeom prst="rect">
            <a:avLst/>
          </a:prstGeom>
        </p:spPr>
      </p:pic>
      <p:pic>
        <p:nvPicPr>
          <p:cNvPr id="1030" name="Picture 6" descr="UNNE - Universidad Nacional del Nordeste | Carreras y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333"/>
            <a:ext cx="5683345" cy="386312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161</Words>
  <Application>Microsoft Office PowerPoint</Application>
  <PresentationFormat>Personalizado</PresentationFormat>
  <Paragraphs>22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Arial Narrow</vt:lpstr>
      <vt:lpstr>Calibri</vt:lpstr>
      <vt:lpstr>Corbel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PRINCIPAL</dc:creator>
  <cp:lastModifiedBy>Usuario</cp:lastModifiedBy>
  <cp:revision>37</cp:revision>
  <dcterms:created xsi:type="dcterms:W3CDTF">2018-05-31T10:52:00Z</dcterms:created>
  <dcterms:modified xsi:type="dcterms:W3CDTF">2023-07-10T14:52:38Z</dcterms:modified>
</cp:coreProperties>
</file>